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328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64A02-18F7-3140-BB1B-76010F1B15FF}" type="datetimeFigureOut">
              <a:rPr lang="en-US" smtClean="0"/>
              <a:t>2/16/2013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091D3-BAC4-7D45-95AD-C582BBF760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67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326678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vc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96336" y="5085184"/>
            <a:ext cx="1368152" cy="125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09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355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bublin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2420888"/>
            <a:ext cx="2731008" cy="3566160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 rot="21428391">
            <a:off x="2615446" y="2759707"/>
            <a:ext cx="5318262" cy="1041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5500" b="1" cap="all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Podnikatelským lobby</a:t>
            </a:r>
          </a:p>
          <a:p>
            <a:pPr defTabSz="914400" fontAlgn="base">
              <a:lnSpc>
                <a:spcPts val="3700"/>
              </a:lnSpc>
              <a:spcBef>
                <a:spcPct val="0"/>
              </a:spcBef>
              <a:spcAft>
                <a:spcPct val="0"/>
              </a:spcAft>
            </a:pPr>
            <a:r>
              <a:rPr lang="cs-CZ" sz="5500" b="1" cap="all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a ovcím</a:t>
            </a:r>
            <a:endParaRPr lang="cs-CZ" sz="5500" cap="all" baseline="30000" dirty="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Obdélník 4"/>
          <p:cNvSpPr/>
          <p:nvPr/>
        </p:nvSpPr>
        <p:spPr>
          <a:xfrm rot="21449151">
            <a:off x="3719839" y="4608811"/>
            <a:ext cx="4572000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5500" b="1" cap="all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Konkurenci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5500" b="1" cap="all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a občanům</a:t>
            </a:r>
            <a:endParaRPr lang="cs-CZ" sz="5500" cap="all" baseline="30000" dirty="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1389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6)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	Záchrana českého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zdravotnictví</a:t>
            </a:r>
          </a:p>
        </p:txBody>
      </p:sp>
    </p:spTree>
    <p:extLst>
      <p:ext uri="{BB962C8B-B14F-4D97-AF65-F5344CB8AC3E}">
        <p14:creationId xmlns:p14="http://schemas.microsoft.com/office/powerpoint/2010/main" val="21655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7)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	Více peněz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do kvalitního školství</a:t>
            </a:r>
          </a:p>
        </p:txBody>
      </p:sp>
    </p:spTree>
    <p:extLst>
      <p:ext uri="{BB962C8B-B14F-4D97-AF65-F5344CB8AC3E}">
        <p14:creationId xmlns:p14="http://schemas.microsoft.com/office/powerpoint/2010/main" val="3753974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8)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	Poctivé podnikání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se musí vyplatit</a:t>
            </a:r>
          </a:p>
        </p:txBody>
      </p:sp>
    </p:spTree>
    <p:extLst>
      <p:ext uri="{BB962C8B-B14F-4D97-AF65-F5344CB8AC3E}">
        <p14:creationId xmlns:p14="http://schemas.microsoft.com/office/powerpoint/2010/main" val="27086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9)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	Právo na obranu: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Můj dům, můj hrad</a:t>
            </a:r>
          </a:p>
        </p:txBody>
      </p:sp>
    </p:spTree>
    <p:extLst>
      <p:ext uri="{BB962C8B-B14F-4D97-AF65-F5344CB8AC3E}">
        <p14:creationId xmlns:p14="http://schemas.microsoft.com/office/powerpoint/2010/main" val="130464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10)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	Plnohodnotný život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v regionech</a:t>
            </a:r>
          </a:p>
        </p:txBody>
      </p:sp>
    </p:spTree>
    <p:extLst>
      <p:ext uri="{BB962C8B-B14F-4D97-AF65-F5344CB8AC3E}">
        <p14:creationId xmlns:p14="http://schemas.microsoft.com/office/powerpoint/2010/main" val="246011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evoluce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3356992"/>
            <a:ext cx="8906256" cy="2974848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0" y="2132857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48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Oligarchii impotentní pravice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48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dává naději jen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48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na sociální dávky nadržená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48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LEVICE</a:t>
            </a:r>
          </a:p>
        </p:txBody>
      </p:sp>
    </p:spTree>
    <p:extLst>
      <p:ext uri="{BB962C8B-B14F-4D97-AF65-F5344CB8AC3E}">
        <p14:creationId xmlns:p14="http://schemas.microsoft.com/office/powerpoint/2010/main" val="42245736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2132857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48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Příklad: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48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Zrušení zákona o významné tržní síle donutí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48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velké potravináře snížit cenu potravin v ČR</a:t>
            </a:r>
          </a:p>
        </p:txBody>
      </p:sp>
      <p:pic>
        <p:nvPicPr>
          <p:cNvPr id="3" name="Obrázek 2" descr="ov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0840" y="3645024"/>
            <a:ext cx="2941320" cy="270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347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3140968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cap="all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Programové desatero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cap="all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Věcí veřejných</a:t>
            </a:r>
          </a:p>
        </p:txBody>
      </p:sp>
    </p:spTree>
    <p:extLst>
      <p:ext uri="{BB962C8B-B14F-4D97-AF65-F5344CB8AC3E}">
        <p14:creationId xmlns:p14="http://schemas.microsoft.com/office/powerpoint/2010/main" val="31290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1)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Levnější život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ve spravedlivém státě</a:t>
            </a:r>
            <a:endParaRPr lang="cs-CZ" sz="6000" b="1" cap="all" baseline="30000" dirty="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29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2)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Boj proti korupci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nevzdáme</a:t>
            </a:r>
            <a:endParaRPr lang="cs-CZ" sz="6000" b="1" cap="all" baseline="30000" dirty="0">
              <a:solidFill>
                <a:prstClr val="black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3)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Nižší daně = stejný příjem</a:t>
            </a:r>
          </a:p>
        </p:txBody>
      </p:sp>
    </p:spTree>
    <p:extLst>
      <p:ext uri="{BB962C8B-B14F-4D97-AF65-F5344CB8AC3E}">
        <p14:creationId xmlns:p14="http://schemas.microsoft.com/office/powerpoint/2010/main" val="16356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4)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	Přímé volby poslanců,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starostů a referenda</a:t>
            </a:r>
          </a:p>
        </p:txBody>
      </p:sp>
    </p:spTree>
    <p:extLst>
      <p:ext uri="{BB962C8B-B14F-4D97-AF65-F5344CB8AC3E}">
        <p14:creationId xmlns:p14="http://schemas.microsoft.com/office/powerpoint/2010/main" val="11796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619672" y="3140968"/>
            <a:ext cx="75243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srgbClr val="00B0F0"/>
                </a:solidFill>
                <a:latin typeface="Arial" charset="0"/>
                <a:ea typeface="ＭＳ Ｐゴシック" charset="0"/>
                <a:cs typeface="ＭＳ Ｐゴシック" charset="0"/>
              </a:rPr>
              <a:t>5)</a:t>
            </a: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 	Spravedlivé důchody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cs-CZ" sz="6000" b="1" baseline="30000" dirty="0">
                <a:solidFill>
                  <a:prstClr val="black"/>
                </a:solidFill>
                <a:latin typeface="Arial" charset="0"/>
                <a:ea typeface="ＭＳ Ｐゴシック" charset="0"/>
                <a:cs typeface="ＭＳ Ｐゴシック" charset="0"/>
              </a:rPr>
              <a:t>	bez chudoby</a:t>
            </a:r>
          </a:p>
        </p:txBody>
      </p:sp>
    </p:spTree>
    <p:extLst>
      <p:ext uri="{BB962C8B-B14F-4D97-AF65-F5344CB8AC3E}">
        <p14:creationId xmlns:p14="http://schemas.microsoft.com/office/powerpoint/2010/main" val="306444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</Words>
  <Application>Microsoft Office PowerPoint</Application>
  <PresentationFormat>Předvádění na obrazovce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Stepanovsky</dc:creator>
  <cp:lastModifiedBy>Hana BALOCHOVÁ</cp:lastModifiedBy>
  <cp:revision>2</cp:revision>
  <dcterms:created xsi:type="dcterms:W3CDTF">2013-02-16T06:10:24Z</dcterms:created>
  <dcterms:modified xsi:type="dcterms:W3CDTF">2013-02-16T10:52:37Z</dcterms:modified>
</cp:coreProperties>
</file>